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6"/>
  </p:notesMasterIdLst>
  <p:sldIdLst>
    <p:sldId id="285" r:id="rId2"/>
    <p:sldId id="282" r:id="rId3"/>
    <p:sldId id="283" r:id="rId4"/>
    <p:sldId id="28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4638" autoAdjust="0"/>
  </p:normalViewPr>
  <p:slideViewPr>
    <p:cSldViewPr>
      <p:cViewPr varScale="1">
        <p:scale>
          <a:sx n="108" d="100"/>
          <a:sy n="108" d="100"/>
        </p:scale>
        <p:origin x="16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318-C283-473A-8D1C-4CA91024A403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0635-F090-4071-830A-56E89A26B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4F9211-9235-451F-B28D-6545871B1CD4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164638-EE55-4106-A09C-3A304BF81C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ПЕДАГОГИЧЕСКИЙ ПРОЕКТ:</a:t>
            </a:r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правила построения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ПЕДАГОГИЧЕСКИЙ ПРОЕКТ: правила построения.</a:t>
            </a:r>
          </a:p>
          <a:p>
            <a:pPr algn="just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Тема занятия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. Должна быть сформулирована  с учетом  уровня подготовленности слушателя и отражать основную идею лекции. </a:t>
            </a:r>
          </a:p>
          <a:p>
            <a:pPr algn="just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Цели и задачи занятия. 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Цель рассматривается как представление о желаемом результата. При формулировке цели важно учитывать ее специфическое педагогическое содержание и возможность проверки уровня ее достижения. </a:t>
            </a:r>
            <a:br>
              <a:rPr lang="ru-RU" sz="7200" dirty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Задачи должны, по возможности, описывать те реальные действия, которые будут осуществлены в направлении достижения цели. Следовательно, язык описания задачи должен быть «деятельным»: формулирование задач целесообразно начинать со слов «объяснить», «изложить», «привлечь внимание», «научить», «проверить» и пр.  </a:t>
            </a:r>
          </a:p>
          <a:p>
            <a:pPr algn="just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Место и время проведения занятия.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 Важно учесть когда и где будет проходить занятие, так, чтобы это было удобно, уместно и совпадало с режимом, принятым в той или иной группе, на которую ориентировано занятие.</a:t>
            </a:r>
          </a:p>
          <a:p>
            <a:pPr algn="just"/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Социально-психологическая характеристика аудитории.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Предполагая провести занятие, необходимо сориентироваться заранее в том с какой аудиторией или категорией людей вы встретитесь. Для составления общего образа или впечатления попробуйте прояснить важность/неважность и содержание следующих параметров, описывающих человека как представителя группы:   возраст, социальное положение, профессиональная принадлежность, для пациентов – диагноз и степень тяжести заболевания. Особое значение имеет «психологическое прочтение» выделенных параметров. Задумайтесь, какую особенность привносит каждое из выбранных вами описаний в процесс составления содержания лекционного занятия, как влияет на форму преподнесения материала. </a:t>
            </a:r>
          </a:p>
          <a:p>
            <a:pPr algn="just"/>
            <a:endParaRPr lang="ru-RU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Методическое обеспечение занятия.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Необходимо подобрать из имеющихся или, по возможности, сконструировать самостоятельно средства, с помощью которых вы можете сделать передачу образовательного материала более эффективной.  Сегодня, с развитием информационных технологий, наборы таких средств достаточно велики. Ими могут быть наглядные материалы (таблицы, схемы, плакаты, графики, презентации), текстовые раздаточные материалы, аудио и видео,  демонстрационные приборы, экспонаты и пр.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Краткий конспект занятия или развернутый план занятия.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План представляет собой структурированное предметное содержание занятия, представленное в виде этапов проведения с указанием ориентировочных временных интервалов, в которые проходит каждый этап. Для лекционной формы проведения мы советуем составить полный текст лекции,  который, с одной стороны, является результатом подготовки, а с другой -  будет опорой при проведении лекции. Однако, лекция должна быть написана в форме устной, а не письменной речи, читать с листа во время лекции  не рекомендуется.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Формы и методы проведения занятия.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 Должны соответствовать цели и способствовать её достижению. Для выявление содержания этого пункта подготовки к проведению занятия важно сориентироваться в его целях и задачах, а, главное, «приложить» их к возможности реального воплощения в работе с избранной аудиторией.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Мотивирование слушателя.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Обязательная часть подготовки к лекционному занятию. Лектору необходимо продумать способы привлечения внимания слушателей к теме его лекции, это педагогическое правило означает проявление уважения к слушателю и его времени.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Методы и способы оценки эффективности проведения занятия.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Оценка результатов проведения занятия предусматривает сравнение их с целями и задачами, которые были поставлены на этапе подготовки занятия. Эти методы могут быть более или менее точными, но необходимы как для контроля за ходом обучения, так и для  планирования его возможного продолжения. В своей работе врачи используют в основном данные наблюдений, устного опроса, тестирования, анкетирования, решение проблемных ситуаций и задач, проверку конкретных навыков и умений. Для лучшего контакта со слушателями важно также продумать систему обратной связи.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Рекомендуемая литература.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качественного завершения необходимо подобрать для участников занятия  информацию о возможных источниках получения сведений и знаний. Это является, во-первых, указанием на всеобщность знания, переданного на конкретном занятии, а во-вторых, ориентирует слушателей на продолжение изучения данного вопроса. Кроме этого, если вы планируете регулярно проводить такие занятия,  то укажите источники, которыми вы сами пользовались при подготовке.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</TotalTime>
  <Words>146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Constantia</vt:lpstr>
      <vt:lpstr>Times New Roman</vt:lpstr>
      <vt:lpstr>Wingdings 2</vt:lpstr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ПСИХОЛОГИЧЕСКИЙ портрет студента как один из ориентиров организации образовательного процесса в вузе</dc:title>
  <dc:creator>Маргарита</dc:creator>
  <cp:lastModifiedBy>Alekseev Mikhail Vladimirovich</cp:lastModifiedBy>
  <cp:revision>116</cp:revision>
  <dcterms:created xsi:type="dcterms:W3CDTF">2016-01-06T16:12:35Z</dcterms:created>
  <dcterms:modified xsi:type="dcterms:W3CDTF">2019-10-25T07:04:24Z</dcterms:modified>
</cp:coreProperties>
</file>